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7" r:id="rId1"/>
    <p:sldMasterId id="214748451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4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69" r:id="rId18"/>
    <p:sldId id="275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5049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10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165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2741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870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158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333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734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2314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243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497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6808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1654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907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7832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5610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2138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4233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2634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8892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86828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7625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6599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9907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3416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8264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6495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136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7723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76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532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5017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44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580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021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8" r:id="rId1"/>
    <p:sldLayoutId id="2147484479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E92A254-1EE1-4998-AC8A-99B06D0C70BC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9F00972-A8AC-4C48-AC54-FA639B24AC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10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1" r:id="rId1"/>
    <p:sldLayoutId id="2147484512" r:id="rId2"/>
    <p:sldLayoutId id="2147484513" r:id="rId3"/>
    <p:sldLayoutId id="2147484514" r:id="rId4"/>
    <p:sldLayoutId id="2147484515" r:id="rId5"/>
    <p:sldLayoutId id="2147484516" r:id="rId6"/>
    <p:sldLayoutId id="2147484517" r:id="rId7"/>
    <p:sldLayoutId id="2147484518" r:id="rId8"/>
    <p:sldLayoutId id="2147484519" r:id="rId9"/>
    <p:sldLayoutId id="2147484520" r:id="rId10"/>
    <p:sldLayoutId id="2147484521" r:id="rId11"/>
    <p:sldLayoutId id="2147484522" r:id="rId12"/>
    <p:sldLayoutId id="2147484523" r:id="rId13"/>
    <p:sldLayoutId id="2147484524" r:id="rId14"/>
    <p:sldLayoutId id="2147484525" r:id="rId15"/>
    <p:sldLayoutId id="2147484526" r:id="rId16"/>
    <p:sldLayoutId id="214748452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9974-E2EC-A0A8-C8DC-6FBDE6862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0" y="1184126"/>
            <a:ext cx="8574622" cy="2342846"/>
          </a:xfrm>
        </p:spPr>
        <p:txBody>
          <a:bodyPr>
            <a:noAutofit/>
          </a:bodyPr>
          <a:lstStyle/>
          <a:p>
            <a:br>
              <a:rPr lang="en-US" sz="32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200" b="1" kern="100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DEVELOPING A </a:t>
            </a:r>
            <a:r>
              <a:rPr lang="en-US" sz="3200" b="1" kern="1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 APPLICATION</a:t>
            </a:r>
            <a:br>
              <a:rPr lang="en-IN" sz="3200" b="1" kern="1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200" b="1" kern="1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br>
              <a:rPr lang="en-IN" sz="3200" b="1" kern="1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200" b="1" kern="1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EVENT BASED SERVICE BOOKING SYSTEM</a:t>
            </a:r>
            <a:endParaRPr lang="en-IN" sz="3200" b="1" dirty="0">
              <a:solidFill>
                <a:srgbClr val="00B0F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6F4C74-F5A0-ED8F-A8D9-26664E193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965509"/>
            <a:ext cx="6987645" cy="193143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&amp;IT,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JAMMU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Sangeeta Devi(06MCA21)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Falgun Mahajan(34MCA21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6910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C4F5C5-70AA-96A1-1059-30B25538A1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764" y="1301622"/>
            <a:ext cx="3259848" cy="4483358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0AD5152-E6DA-B150-64E3-53983F7520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5466" y="1301622"/>
            <a:ext cx="3440078" cy="4483358"/>
          </a:xfr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48CA1BD-E7CB-1221-D7CB-AEB697ECE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2399" y="1301622"/>
            <a:ext cx="3402752" cy="448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04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8B4DC-A9CA-E492-84FD-42211997F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05275"/>
            <a:ext cx="10018713" cy="67180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Landing Page</a:t>
            </a:r>
            <a:endParaRPr lang="en-IN" b="1" dirty="0">
              <a:solidFill>
                <a:srgbClr val="00B0F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93BC9C-D120-C198-8F3E-1A7324E8D7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9638" y="1083245"/>
            <a:ext cx="8948058" cy="245305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B5408-B1BC-BC4C-4D73-42843BF0B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6725" y="3896423"/>
            <a:ext cx="9273884" cy="25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61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70F7C-4E47-92D8-EC71-A53C4F69D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349900"/>
            <a:ext cx="10018713" cy="853750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Page</a:t>
            </a:r>
            <a:endParaRPr lang="en-I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34A687-7700-22A1-1024-7AF37CD740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345" y="1630277"/>
            <a:ext cx="5019123" cy="408005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A060D6-0994-7CC5-9FCF-12E4DCE22E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804" y="1630277"/>
            <a:ext cx="4895850" cy="4080057"/>
          </a:xfrm>
        </p:spPr>
      </p:pic>
    </p:spTree>
    <p:extLst>
      <p:ext uri="{BB962C8B-B14F-4D97-AF65-F5344CB8AC3E}">
        <p14:creationId xmlns:p14="http://schemas.microsoft.com/office/powerpoint/2010/main" val="411794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D62C1-6031-31D7-3AD7-70540ECB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68560"/>
            <a:ext cx="10018713" cy="825758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I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EFAD43-A499-E768-4107-E8D60F18F2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1695593"/>
            <a:ext cx="4894262" cy="420135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0C1872-7CFB-7F0E-C7D1-617C1BC4F4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83" y="1695593"/>
            <a:ext cx="4895850" cy="4201353"/>
          </a:xfrm>
        </p:spPr>
      </p:pic>
    </p:spTree>
    <p:extLst>
      <p:ext uri="{BB962C8B-B14F-4D97-AF65-F5344CB8AC3E}">
        <p14:creationId xmlns:p14="http://schemas.microsoft.com/office/powerpoint/2010/main" val="3012319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5237EB-392E-0B6B-4A50-803546DC5F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5144" y="1380931"/>
            <a:ext cx="9787879" cy="4581331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0CF8B3D-BEE6-23EC-C8E0-0858F107E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21906"/>
            <a:ext cx="10018713" cy="79776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 Offered</a:t>
            </a:r>
            <a:endParaRPr lang="en-I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064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BFB33F-0A47-9D44-486C-85739AAD99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470" y="-93306"/>
            <a:ext cx="9243529" cy="257524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E7F910A-2AA1-9F84-9EFD-D4AB5893CC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472" y="2304661"/>
            <a:ext cx="9243528" cy="224867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EBCB54-7A36-6BEE-CB0A-6A95196BF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472" y="4497355"/>
            <a:ext cx="9243527" cy="229532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8F8CAF8-8575-86F7-68C2-12A7115E8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30" y="1040362"/>
            <a:ext cx="1810139" cy="3596951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Service Provider</a:t>
            </a:r>
            <a:endParaRPr lang="en-IN" sz="3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336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80A415A-BA62-A203-BFFE-F6D78EF0F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3828" y="-93306"/>
            <a:ext cx="9318172" cy="3295262"/>
          </a:xfrm>
        </p:spPr>
      </p:pic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60786E36-02CD-A44F-B6AF-1A49331E6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27" y="3564297"/>
            <a:ext cx="9318173" cy="31817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DE7AE9A-A7D5-A93E-0883-A6A37C702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665" y="1595535"/>
            <a:ext cx="1726163" cy="250993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Customer</a:t>
            </a:r>
            <a:endParaRPr lang="en-IN" sz="28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35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6E155-D857-5F19-3F60-B0060586C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601" y="135295"/>
            <a:ext cx="10018713" cy="741783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Yet To Add</a:t>
            </a:r>
            <a:endParaRPr lang="en-I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A9D2A-EB82-A0CF-C384-60A2B92A6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601" y="1017037"/>
            <a:ext cx="10018713" cy="4438262"/>
          </a:xfrm>
        </p:spPr>
        <p:txBody>
          <a:bodyPr/>
          <a:lstStyle/>
          <a:p>
            <a:r>
              <a:rPr lang="en-US" dirty="0"/>
              <a:t>Design frontend forms for other services.</a:t>
            </a:r>
          </a:p>
          <a:p>
            <a:r>
              <a:rPr lang="en-US" dirty="0"/>
              <a:t>Payment Method.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81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F356F-D3AC-4D5C-762C-E3ECFB07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005" y="1226975"/>
            <a:ext cx="10018713" cy="3699588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br>
              <a:rPr lang="en-US" sz="7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endParaRPr lang="en-IN" sz="7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123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DFBAE-3638-EB9F-B180-2C12D74D5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53482"/>
            <a:ext cx="10018713" cy="100615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The Project</a:t>
            </a:r>
            <a:br>
              <a:rPr lang="en-US" dirty="0"/>
            </a:br>
            <a:endParaRPr lang="en-IN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2DFEB70-F6D1-CA9E-71EE-553563F646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8918197"/>
              </p:ext>
            </p:extLst>
          </p:nvPr>
        </p:nvGraphicFramePr>
        <p:xfrm>
          <a:off x="2090057" y="3093876"/>
          <a:ext cx="8938728" cy="2548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9364">
                  <a:extLst>
                    <a:ext uri="{9D8B030D-6E8A-4147-A177-3AD203B41FA5}">
                      <a16:colId xmlns:a16="http://schemas.microsoft.com/office/drawing/2014/main" val="702093020"/>
                    </a:ext>
                  </a:extLst>
                </a:gridCol>
                <a:gridCol w="4469364">
                  <a:extLst>
                    <a:ext uri="{9D8B030D-6E8A-4147-A177-3AD203B41FA5}">
                      <a16:colId xmlns:a16="http://schemas.microsoft.com/office/drawing/2014/main" val="2476030999"/>
                    </a:ext>
                  </a:extLst>
                </a:gridCol>
              </a:tblGrid>
              <a:tr h="44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Title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Details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624628"/>
                  </a:ext>
                </a:extLst>
              </a:tr>
              <a:tr h="44512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Name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 Management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132729"/>
                  </a:ext>
                </a:extLst>
              </a:tr>
              <a:tr h="44512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Type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 based service booking system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559"/>
                  </a:ext>
                </a:extLst>
              </a:tr>
              <a:tr h="76830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Submitted By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Sangeeta Devi(06MCA21)</a:t>
                      </a:r>
                    </a:p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Falgun Mahajan(34MCA21)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591095"/>
                  </a:ext>
                </a:extLst>
              </a:tr>
              <a:tr h="44512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Supervisor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Prof. Lalit Sen Sharma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348158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7482F89C-DB6A-10FB-C605-77CF4074A2E4}"/>
              </a:ext>
            </a:extLst>
          </p:cNvPr>
          <p:cNvSpPr txBox="1">
            <a:spLocks/>
          </p:cNvSpPr>
          <p:nvPr/>
        </p:nvSpPr>
        <p:spPr>
          <a:xfrm>
            <a:off x="1282149" y="1483568"/>
            <a:ext cx="10018713" cy="9144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buNone/>
            </a:pP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work is for fulfilment of the requirements for the award of  degree of </a:t>
            </a:r>
          </a:p>
          <a:p>
            <a:pPr algn="ctr">
              <a:buNone/>
            </a:pPr>
            <a:r>
              <a:rPr lang="en-IN" sz="27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Masters In Computer Application (MCA)</a:t>
            </a:r>
            <a:endParaRPr lang="en-US" sz="2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03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1CDDC-44B7-B0EA-FF2B-DDEB4B02C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610" y="429209"/>
            <a:ext cx="10018713" cy="839755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Event Management</a:t>
            </a:r>
            <a:endParaRPr lang="en-I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F0A18-2A9E-C7EF-BB7F-1DC950062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642188"/>
            <a:ext cx="10018713" cy="2453951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Event Management is a </a:t>
            </a:r>
            <a:r>
              <a:rPr lang="en-IN" sz="1800" kern="10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comprehensive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web-based platform 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which: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customers, we provide a one-stop destination to discover and book, a wide range of services related to events like weddings, college farewells, birthdays, and conference meetings.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 the other side, service providers can efficiently add their services and view customer booking.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2839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B5A4-9451-AA93-2B6E-8AB3B33D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485969"/>
            <a:ext cx="10018713" cy="941616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E67BB-3BE7-BE82-1417-86ABCB1BD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604865"/>
            <a:ext cx="10018713" cy="3943740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today's fast-paced world, organizing events such as weddings, college farewells, birthdays, and conference meetings can be a complex task.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often involves multiple service providers, from venue booking and catering to decoration and entertainment, leading to a fragmented and cumbersome process for event planners and hosts.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current event management industry lacks a comprehensive and centralized platform that provides all the services related to various types of events, including weddings, college farewells, birthdays, and conference meetings.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Additionally, the absence of a unified platform makes it challenging for customers to find reliable and suitable service providers efficiently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756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BDC30-8B7E-A197-E46A-695535194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027" y="424544"/>
            <a:ext cx="10018713" cy="919064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Solution</a:t>
            </a:r>
            <a:endParaRPr lang="en-I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CDC09-9A84-A12A-2902-C5894FEB5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632856"/>
            <a:ext cx="10018713" cy="283650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ne-stop event management system that will act as a centralized platform where customers can explore a wide range of services required for events including venue options, catering services, photographers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ecorators</a:t>
            </a: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entertainment providers, and more.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View the list of all the service providers of a required services.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Choose filters to view the suitable service providers.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5606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53894-5BC5-AA2F-14AB-56B4F0F15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485969"/>
            <a:ext cx="10018713" cy="1161661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  <a:endParaRPr lang="en-I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41B0E2A-4CA2-A82B-0633-1F16248100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3310393"/>
              </p:ext>
            </p:extLst>
          </p:nvPr>
        </p:nvGraphicFramePr>
        <p:xfrm>
          <a:off x="1772815" y="2279520"/>
          <a:ext cx="9349276" cy="229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4638">
                  <a:extLst>
                    <a:ext uri="{9D8B030D-6E8A-4147-A177-3AD203B41FA5}">
                      <a16:colId xmlns:a16="http://schemas.microsoft.com/office/drawing/2014/main" val="3917358823"/>
                    </a:ext>
                  </a:extLst>
                </a:gridCol>
                <a:gridCol w="4674638">
                  <a:extLst>
                    <a:ext uri="{9D8B030D-6E8A-4147-A177-3AD203B41FA5}">
                      <a16:colId xmlns:a16="http://schemas.microsoft.com/office/drawing/2014/main" val="1406583575"/>
                    </a:ext>
                  </a:extLst>
                </a:gridCol>
              </a:tblGrid>
              <a:tr h="5747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Area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Technology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861086"/>
                  </a:ext>
                </a:extLst>
              </a:tr>
              <a:tr h="5747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Back-end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Node JS(Express JS)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917573"/>
                  </a:ext>
                </a:extLst>
              </a:tr>
              <a:tr h="5747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Front-end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HTML(HBS), CSS, JavaScript, Bootstrap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630393"/>
                  </a:ext>
                </a:extLst>
              </a:tr>
              <a:tr h="5747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Database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MongoDB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836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676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88F5-795E-02DD-1D4D-8EF9B248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509296"/>
            <a:ext cx="10018713" cy="992933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MongoDB Collections Used</a:t>
            </a:r>
            <a:endParaRPr lang="en-I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1F915C0-CEDC-ADAC-59B9-571D164E20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9111539"/>
              </p:ext>
            </p:extLst>
          </p:nvPr>
        </p:nvGraphicFramePr>
        <p:xfrm>
          <a:off x="1484313" y="2667000"/>
          <a:ext cx="263981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9818">
                  <a:extLst>
                    <a:ext uri="{9D8B030D-6E8A-4147-A177-3AD203B41FA5}">
                      <a16:colId xmlns:a16="http://schemas.microsoft.com/office/drawing/2014/main" val="11237454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Module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10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admins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998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927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858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 options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65604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32EDF24-130C-5652-0BDE-74DD98019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128900"/>
              </p:ext>
            </p:extLst>
          </p:nvPr>
        </p:nvGraphicFramePr>
        <p:xfrm>
          <a:off x="4730621" y="2646784"/>
          <a:ext cx="281784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7843">
                  <a:extLst>
                    <a:ext uri="{9D8B030D-6E8A-4147-A177-3AD203B41FA5}">
                      <a16:colId xmlns:a16="http://schemas.microsoft.com/office/drawing/2014/main" val="1545455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Service Provider Module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0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 providers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025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caterings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607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venues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08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decorations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467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mehndi artists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287332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3C07B5A-BC10-E78D-58BC-F142C15CD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612775"/>
              </p:ext>
            </p:extLst>
          </p:nvPr>
        </p:nvGraphicFramePr>
        <p:xfrm>
          <a:off x="8154954" y="2646784"/>
          <a:ext cx="23596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9609">
                  <a:extLst>
                    <a:ext uri="{9D8B030D-6E8A-4147-A177-3AD203B41FA5}">
                      <a16:colId xmlns:a16="http://schemas.microsoft.com/office/drawing/2014/main" val="30991074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Customer Module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321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customers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700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booked services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636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501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A19C2-AAD0-62ED-08AB-92C3C85A4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0" y="175728"/>
            <a:ext cx="10018713" cy="757333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Diagrams</a:t>
            </a:r>
            <a:endParaRPr lang="en-I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BD12B-FB78-091B-7F2B-D3A1A9573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217" y="1113454"/>
            <a:ext cx="2885187" cy="576262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Module</a:t>
            </a:r>
            <a:endParaRPr lang="en-IN" sz="24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E41C0A-D41B-611F-B3D4-166582EBF0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6604" y="1066801"/>
            <a:ext cx="3452327" cy="576262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Provider Module</a:t>
            </a:r>
            <a:endParaRPr lang="en-IN" sz="24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78B2B42-95F3-A187-F54A-117D5F54C0D6}"/>
              </a:ext>
            </a:extLst>
          </p:cNvPr>
          <p:cNvSpPr txBox="1">
            <a:spLocks/>
          </p:cNvSpPr>
          <p:nvPr/>
        </p:nvSpPr>
        <p:spPr>
          <a:xfrm>
            <a:off x="8770775" y="1066801"/>
            <a:ext cx="3191069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800" b="0" kern="1200" cap="none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Module</a:t>
            </a:r>
            <a:endParaRPr lang="en-IN" sz="24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0693791B-6663-3E52-661C-B1C9BE0E771D}"/>
              </a:ext>
            </a:extLst>
          </p:cNvPr>
          <p:cNvSpPr txBox="1">
            <a:spLocks/>
          </p:cNvSpPr>
          <p:nvPr/>
        </p:nvSpPr>
        <p:spPr>
          <a:xfrm>
            <a:off x="8900526" y="1819469"/>
            <a:ext cx="3151854" cy="4571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E7F99C-3B4F-51CB-BDB7-8DDF806BC0E9}"/>
              </a:ext>
            </a:extLst>
          </p:cNvPr>
          <p:cNvSpPr/>
          <p:nvPr/>
        </p:nvSpPr>
        <p:spPr>
          <a:xfrm>
            <a:off x="1381741" y="1751917"/>
            <a:ext cx="2101416" cy="48674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4FDFCC-65D8-94C7-1303-203C471D7AFB}"/>
              </a:ext>
            </a:extLst>
          </p:cNvPr>
          <p:cNvCxnSpPr>
            <a:cxnSpLocks/>
            <a:stCxn id="9" idx="4"/>
          </p:cNvCxnSpPr>
          <p:nvPr/>
        </p:nvCxnSpPr>
        <p:spPr>
          <a:xfrm flipH="1">
            <a:off x="2428797" y="2238665"/>
            <a:ext cx="3652" cy="6438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335D3FE-A2EF-8BDC-9105-D1C8568A26D9}"/>
              </a:ext>
            </a:extLst>
          </p:cNvPr>
          <p:cNvSpPr/>
          <p:nvPr/>
        </p:nvSpPr>
        <p:spPr>
          <a:xfrm>
            <a:off x="1413521" y="2877813"/>
            <a:ext cx="1983769" cy="4867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  <a:endParaRPr lang="en-IN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2892FC-1BD4-57A1-783E-8850A4003EAB}"/>
              </a:ext>
            </a:extLst>
          </p:cNvPr>
          <p:cNvCxnSpPr>
            <a:stCxn id="18" idx="2"/>
          </p:cNvCxnSpPr>
          <p:nvPr/>
        </p:nvCxnSpPr>
        <p:spPr>
          <a:xfrm>
            <a:off x="2405406" y="3364561"/>
            <a:ext cx="0" cy="55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6E1B816-FCE7-DF0D-9BE9-041C06FA1BBD}"/>
              </a:ext>
            </a:extLst>
          </p:cNvPr>
          <p:cNvSpPr/>
          <p:nvPr/>
        </p:nvSpPr>
        <p:spPr>
          <a:xfrm>
            <a:off x="1430560" y="3922840"/>
            <a:ext cx="1949691" cy="7238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  <a:endParaRPr lang="en-IN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32AF53-CC7A-956B-BA71-D362CB5BD2BB}"/>
              </a:ext>
            </a:extLst>
          </p:cNvPr>
          <p:cNvCxnSpPr>
            <a:cxnSpLocks/>
          </p:cNvCxnSpPr>
          <p:nvPr/>
        </p:nvCxnSpPr>
        <p:spPr>
          <a:xfrm flipH="1">
            <a:off x="1742932" y="4646645"/>
            <a:ext cx="1" cy="625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D698910-5EDF-0D25-FBF2-161A62683600}"/>
              </a:ext>
            </a:extLst>
          </p:cNvPr>
          <p:cNvSpPr/>
          <p:nvPr/>
        </p:nvSpPr>
        <p:spPr>
          <a:xfrm>
            <a:off x="1231644" y="5287972"/>
            <a:ext cx="1370160" cy="125278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Add Services, Parameters,</a:t>
            </a:r>
          </a:p>
          <a:p>
            <a:pPr algn="ctr"/>
            <a:r>
              <a:rPr lang="en-US" dirty="0"/>
              <a:t>Options</a:t>
            </a:r>
            <a:endParaRPr lang="en-IN" dirty="0"/>
          </a:p>
          <a:p>
            <a:pPr algn="ctr"/>
            <a:endParaRPr lang="en-IN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E0E5397-5161-41C9-77F4-CF76CC5AB3F8}"/>
              </a:ext>
            </a:extLst>
          </p:cNvPr>
          <p:cNvSpPr/>
          <p:nvPr/>
        </p:nvSpPr>
        <p:spPr>
          <a:xfrm>
            <a:off x="5010540" y="1689716"/>
            <a:ext cx="2552867" cy="53097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 Provider</a:t>
            </a:r>
            <a:endParaRPr lang="en-IN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A6F2A0-A019-9477-0FD3-1EDD287B59BB}"/>
              </a:ext>
            </a:extLst>
          </p:cNvPr>
          <p:cNvCxnSpPr>
            <a:cxnSpLocks/>
            <a:stCxn id="33" idx="4"/>
            <a:endCxn id="38" idx="0"/>
          </p:cNvCxnSpPr>
          <p:nvPr/>
        </p:nvCxnSpPr>
        <p:spPr>
          <a:xfrm flipH="1">
            <a:off x="6280447" y="2220686"/>
            <a:ext cx="6527" cy="5620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8095BFAF-5A57-0C78-5007-7A81F6C6D05B}"/>
              </a:ext>
            </a:extLst>
          </p:cNvPr>
          <p:cNvSpPr/>
          <p:nvPr/>
        </p:nvSpPr>
        <p:spPr>
          <a:xfrm>
            <a:off x="4997487" y="2782702"/>
            <a:ext cx="2565920" cy="4867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 or Login</a:t>
            </a:r>
            <a:endParaRPr lang="en-IN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98BFF5-A4B6-D279-E542-FC6124A104C2}"/>
              </a:ext>
            </a:extLst>
          </p:cNvPr>
          <p:cNvCxnSpPr>
            <a:stCxn id="38" idx="2"/>
          </p:cNvCxnSpPr>
          <p:nvPr/>
        </p:nvCxnSpPr>
        <p:spPr>
          <a:xfrm>
            <a:off x="6280447" y="3269450"/>
            <a:ext cx="0" cy="522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E340AF1-2942-307C-0E73-B75931958A41}"/>
              </a:ext>
            </a:extLst>
          </p:cNvPr>
          <p:cNvSpPr/>
          <p:nvPr/>
        </p:nvSpPr>
        <p:spPr>
          <a:xfrm>
            <a:off x="5010540" y="3783269"/>
            <a:ext cx="2565920" cy="11335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Select Services like Catering, Venues, Photography and many more</a:t>
            </a:r>
            <a:endParaRPr lang="en-IN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F5AF741-763B-F032-7F5A-44D736C89C0B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6293500" y="4916842"/>
            <a:ext cx="0" cy="522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446A5084-83C3-F5A3-877F-85D5807CB9E2}"/>
              </a:ext>
            </a:extLst>
          </p:cNvPr>
          <p:cNvSpPr/>
          <p:nvPr/>
        </p:nvSpPr>
        <p:spPr>
          <a:xfrm>
            <a:off x="5010540" y="5427305"/>
            <a:ext cx="2565920" cy="7277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Select parameters for Services</a:t>
            </a:r>
            <a:endParaRPr lang="en-IN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92F3AAC-1E1F-CC2E-874C-8A62AFF8ADE0}"/>
              </a:ext>
            </a:extLst>
          </p:cNvPr>
          <p:cNvSpPr/>
          <p:nvPr/>
        </p:nvSpPr>
        <p:spPr>
          <a:xfrm>
            <a:off x="8964943" y="1700036"/>
            <a:ext cx="2340058" cy="46876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Customer</a:t>
            </a:r>
            <a:endParaRPr lang="en-IN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7639C29-FFFA-1897-A0F7-04EC1FBEEAEE}"/>
              </a:ext>
            </a:extLst>
          </p:cNvPr>
          <p:cNvCxnSpPr>
            <a:cxnSpLocks/>
          </p:cNvCxnSpPr>
          <p:nvPr/>
        </p:nvCxnSpPr>
        <p:spPr>
          <a:xfrm>
            <a:off x="10134972" y="2196043"/>
            <a:ext cx="0" cy="578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778D87BD-5D09-87D2-B90E-8BBF6FADC236}"/>
              </a:ext>
            </a:extLst>
          </p:cNvPr>
          <p:cNvSpPr/>
          <p:nvPr/>
        </p:nvSpPr>
        <p:spPr>
          <a:xfrm>
            <a:off x="8995738" y="2774176"/>
            <a:ext cx="2565920" cy="5166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 or Login</a:t>
            </a:r>
            <a:endParaRPr lang="en-IN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D508286-8297-A2CC-A08B-BC6C49D92CD6}"/>
              </a:ext>
            </a:extLst>
          </p:cNvPr>
          <p:cNvSpPr/>
          <p:nvPr/>
        </p:nvSpPr>
        <p:spPr>
          <a:xfrm>
            <a:off x="8995738" y="3807570"/>
            <a:ext cx="2565920" cy="11335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Select Services like Catering, Venues, Photography and many more</a:t>
            </a:r>
            <a:endParaRPr lang="en-IN"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FE4F637-F73A-68C0-363A-BF8DB3494EB0}"/>
              </a:ext>
            </a:extLst>
          </p:cNvPr>
          <p:cNvCxnSpPr/>
          <p:nvPr/>
        </p:nvCxnSpPr>
        <p:spPr>
          <a:xfrm>
            <a:off x="10273423" y="3290873"/>
            <a:ext cx="0" cy="522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A03F8F1-720C-CEFD-A11E-8C19E64F335C}"/>
              </a:ext>
            </a:extLst>
          </p:cNvPr>
          <p:cNvCxnSpPr>
            <a:stCxn id="66" idx="2"/>
          </p:cNvCxnSpPr>
          <p:nvPr/>
        </p:nvCxnSpPr>
        <p:spPr>
          <a:xfrm flipH="1">
            <a:off x="10273423" y="4941143"/>
            <a:ext cx="5275" cy="516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05DEF850-CDFC-3439-A2EB-16AD0B77DA0D}"/>
              </a:ext>
            </a:extLst>
          </p:cNvPr>
          <p:cNvSpPr/>
          <p:nvPr/>
        </p:nvSpPr>
        <p:spPr>
          <a:xfrm>
            <a:off x="8995738" y="5457840"/>
            <a:ext cx="2565920" cy="64931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Book Services and Make Payment</a:t>
            </a:r>
            <a:endParaRPr lang="en-IN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103CAA6-1607-30FA-3934-151558D4540D}"/>
              </a:ext>
            </a:extLst>
          </p:cNvPr>
          <p:cNvCxnSpPr>
            <a:cxnSpLocks/>
          </p:cNvCxnSpPr>
          <p:nvPr/>
        </p:nvCxnSpPr>
        <p:spPr>
          <a:xfrm>
            <a:off x="3050200" y="4646645"/>
            <a:ext cx="0" cy="622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20386C09-866B-3940-83D0-5F4DDBEE1EC0}"/>
              </a:ext>
            </a:extLst>
          </p:cNvPr>
          <p:cNvSpPr/>
          <p:nvPr/>
        </p:nvSpPr>
        <p:spPr>
          <a:xfrm>
            <a:off x="2834325" y="5268919"/>
            <a:ext cx="1442591" cy="12718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View Service </a:t>
            </a:r>
            <a:r>
              <a:rPr lang="en-US"/>
              <a:t>providers &amp; Customer </a:t>
            </a:r>
            <a:r>
              <a:rPr lang="en-US" dirty="0"/>
              <a:t>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849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838CF-BFE1-4AB8-2CEB-4E0BC54C3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373225"/>
            <a:ext cx="10018713" cy="69979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Module</a:t>
            </a:r>
            <a:endParaRPr lang="en-I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F0B54A-D166-DC6F-EAD3-CBD29F46F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647" y="1875453"/>
            <a:ext cx="4728848" cy="404012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DF82973-479D-1233-485E-32555880F463}"/>
              </a:ext>
            </a:extLst>
          </p:cNvPr>
          <p:cNvSpPr txBox="1">
            <a:spLocks/>
          </p:cNvSpPr>
          <p:nvPr/>
        </p:nvSpPr>
        <p:spPr>
          <a:xfrm>
            <a:off x="8630816" y="1073020"/>
            <a:ext cx="2511422" cy="69979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en-IN" sz="28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D11333E-A64B-9AC5-2CB8-5BE66ADC550B}"/>
              </a:ext>
            </a:extLst>
          </p:cNvPr>
          <p:cNvSpPr txBox="1">
            <a:spLocks/>
          </p:cNvSpPr>
          <p:nvPr/>
        </p:nvSpPr>
        <p:spPr>
          <a:xfrm>
            <a:off x="1970532" y="1073020"/>
            <a:ext cx="3268083" cy="69979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IN" sz="28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2D199F9-EA5A-AEBC-21CE-BF41B514F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5036" y="1875453"/>
            <a:ext cx="4697988" cy="39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582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603</TotalTime>
  <Words>485</Words>
  <Application>Microsoft Office PowerPoint</Application>
  <PresentationFormat>Widescreen</PresentationFormat>
  <Paragraphs>90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Corbel</vt:lpstr>
      <vt:lpstr>Times New Roman</vt:lpstr>
      <vt:lpstr>1_Parallax</vt:lpstr>
      <vt:lpstr>Parallax</vt:lpstr>
      <vt:lpstr> DEVELOPING A WEB APPLICATION FOR EVENT BASED SERVICE BOOKING SYSTEM</vt:lpstr>
      <vt:lpstr> About The Project </vt:lpstr>
      <vt:lpstr>About Event Management</vt:lpstr>
      <vt:lpstr>Problem Statement</vt:lpstr>
      <vt:lpstr>Problem Solution</vt:lpstr>
      <vt:lpstr>Technologies used</vt:lpstr>
      <vt:lpstr>MongoDB Collections Used</vt:lpstr>
      <vt:lpstr>Data Flow Diagrams</vt:lpstr>
      <vt:lpstr>Admin Module</vt:lpstr>
      <vt:lpstr>PowerPoint Presentation</vt:lpstr>
      <vt:lpstr>Landing Page</vt:lpstr>
      <vt:lpstr>Registration Page</vt:lpstr>
      <vt:lpstr>Login Page</vt:lpstr>
      <vt:lpstr>Services Offered</vt:lpstr>
      <vt:lpstr>For Service Provider</vt:lpstr>
      <vt:lpstr>For Customer</vt:lpstr>
      <vt:lpstr>Yet To Add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DEVELOPING A WEB APPLICATION FOR EVENT BASED SERVICE BOOKING SYSTEM</dc:title>
  <dc:creator>Falgun Mahajan</dc:creator>
  <cp:lastModifiedBy>Falgun Mahajan</cp:lastModifiedBy>
  <cp:revision>16</cp:revision>
  <dcterms:created xsi:type="dcterms:W3CDTF">2023-07-23T16:11:53Z</dcterms:created>
  <dcterms:modified xsi:type="dcterms:W3CDTF">2023-07-25T07:13:16Z</dcterms:modified>
</cp:coreProperties>
</file>